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1A0402-E359-0872-E09B-BA4B9F412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6BFAAD-63FC-54CB-E207-6471776B7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33A506-8A70-EA6F-4BAE-27609193B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0BDDD3-0F6E-296C-CAA1-16467CF72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B0D628-7233-F2D5-8E93-1C046C2F0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ADE809-0DB9-7509-1130-9B0D60940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BE08E8-D940-39D2-E652-703E2703B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72</cp:revision>
  <dcterms:created xsi:type="dcterms:W3CDTF">2016-12-29T16:17:13Z</dcterms:created>
  <dcterms:modified xsi:type="dcterms:W3CDTF">2026-08-15T11:51:31Z</dcterms:modified>
</cp:coreProperties>
</file>