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F06ABB-C0C5-63E6-EA47-918DAC5FC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44814F-3DFA-C330-B704-F24D59F41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EA7295-BCD7-4438-DD50-3B6EE9E00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0DD7A-20D0-2068-F3EF-305DAFD31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7AC3B-0DE6-6F48-D181-E6DFF2BA5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BC1A49-0ADF-CC55-A57D-5EAF86F60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21F69A-F704-7D87-3807-6ED4090CE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D03555-E6B1-276A-E3DA-2179A53DC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72</cp:revision>
  <dcterms:created xsi:type="dcterms:W3CDTF">2016-12-29T16:17:13Z</dcterms:created>
  <dcterms:modified xsi:type="dcterms:W3CDTF">2026-08-15T11:50:42Z</dcterms:modified>
</cp:coreProperties>
</file>