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755E49-35F1-875A-E2C4-95D8E8375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B90E41-4530-77FA-1946-E480DEAEB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379553-F99F-C127-B47B-99C382ABC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08F9E9-6746-C35A-8054-FF005FB4B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E2C192-C351-DC09-747A-1D433D603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D43FD4-A056-6C33-209A-221A0284F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02C4ED-2670-2138-EB2A-EE00E8817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71</cp:revision>
  <dcterms:created xsi:type="dcterms:W3CDTF">2016-12-29T16:17:13Z</dcterms:created>
  <dcterms:modified xsi:type="dcterms:W3CDTF">2025-08-21T10:01:27Z</dcterms:modified>
</cp:coreProperties>
</file>