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E18F0F-DC30-1E4B-A60F-8EA6875ACF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990EB5-45C8-7612-3DC2-84F85AE5C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DEE997-F974-B375-B6DE-8EDEAD8A0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C323ED-FA02-4B28-54AE-3B36088E1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2B7308-0EB6-57B5-403C-9E1870AE4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F85E45-0D16-21C5-4541-CE271B9CC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14431D-E17E-68AB-4CF2-053C249F4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37F88A-1AF8-A4C5-8D00-2E9C68E4C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" r="2524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71</cp:revision>
  <dcterms:created xsi:type="dcterms:W3CDTF">2016-12-29T16:17:13Z</dcterms:created>
  <dcterms:modified xsi:type="dcterms:W3CDTF">2025-08-21T10:02:06Z</dcterms:modified>
</cp:coreProperties>
</file>